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17"/>
  </p:notesMasterIdLst>
  <p:handoutMasterIdLst>
    <p:handoutMasterId r:id="rId18"/>
  </p:handoutMasterIdLst>
  <p:sldIdLst>
    <p:sldId id="454" r:id="rId2"/>
    <p:sldId id="407" r:id="rId3"/>
    <p:sldId id="457" r:id="rId4"/>
    <p:sldId id="465" r:id="rId5"/>
    <p:sldId id="466" r:id="rId6"/>
    <p:sldId id="467" r:id="rId7"/>
    <p:sldId id="468" r:id="rId8"/>
    <p:sldId id="458" r:id="rId9"/>
    <p:sldId id="459" r:id="rId10"/>
    <p:sldId id="460" r:id="rId11"/>
    <p:sldId id="461" r:id="rId12"/>
    <p:sldId id="462" r:id="rId13"/>
    <p:sldId id="463" r:id="rId14"/>
    <p:sldId id="464" r:id="rId15"/>
    <p:sldId id="453" r:id="rId16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454"/>
            <p14:sldId id="407"/>
            <p14:sldId id="457"/>
            <p14:sldId id="465"/>
            <p14:sldId id="466"/>
            <p14:sldId id="467"/>
            <p14:sldId id="468"/>
            <p14:sldId id="458"/>
            <p14:sldId id="459"/>
            <p14:sldId id="460"/>
            <p14:sldId id="461"/>
            <p14:sldId id="462"/>
            <p14:sldId id="463"/>
            <p14:sldId id="464"/>
            <p14:sldId id="45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  <a:srgbClr val="B20138"/>
    <a:srgbClr val="575755"/>
    <a:srgbClr val="C89400"/>
    <a:srgbClr val="C1544F"/>
    <a:srgbClr val="95C000"/>
    <a:srgbClr val="64D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6370" autoAdjust="0"/>
  </p:normalViewPr>
  <p:slideViewPr>
    <p:cSldViewPr snapToGrid="0" snapToObjects="1">
      <p:cViewPr varScale="1">
        <p:scale>
          <a:sx n="74" d="100"/>
          <a:sy n="74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Vize, ke</a:t>
            </a:r>
            <a:r>
              <a:rPr lang="cs-CZ" baseline="0" dirty="0"/>
              <a:t> které směřujeme. </a:t>
            </a:r>
            <a:br>
              <a:rPr lang="cs-CZ" baseline="0" dirty="0"/>
            </a:br>
            <a:r>
              <a:rPr lang="cs-CZ" baseline="0" dirty="0"/>
              <a:t>Hlavní jsou: </a:t>
            </a:r>
          </a:p>
          <a:p>
            <a:r>
              <a:rPr lang="cs-CZ" baseline="0" dirty="0"/>
              <a:t>Otevřenost vůči všem kulturám.</a:t>
            </a:r>
          </a:p>
          <a:p>
            <a:r>
              <a:rPr lang="cs-CZ" baseline="0" dirty="0"/>
              <a:t>Atraktivní a inspirativní pro všechny.</a:t>
            </a:r>
          </a:p>
          <a:p>
            <a:r>
              <a:rPr lang="cs-CZ" baseline="0" dirty="0"/>
              <a:t>Zelená budoucnost.</a:t>
            </a:r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6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Vize, ke</a:t>
            </a:r>
            <a:r>
              <a:rPr lang="cs-CZ" baseline="0" dirty="0"/>
              <a:t> které směřujeme. </a:t>
            </a:r>
            <a:br>
              <a:rPr lang="cs-CZ" baseline="0" dirty="0"/>
            </a:br>
            <a:r>
              <a:rPr lang="cs-CZ" baseline="0" dirty="0"/>
              <a:t>Hlavní jsou: </a:t>
            </a:r>
          </a:p>
          <a:p>
            <a:r>
              <a:rPr lang="cs-CZ" baseline="0" dirty="0"/>
              <a:t>Otevřenost vůči všem kulturám.</a:t>
            </a:r>
          </a:p>
          <a:p>
            <a:r>
              <a:rPr lang="cs-CZ" baseline="0" dirty="0"/>
              <a:t>Atraktivní a inspirativní pro všechny.</a:t>
            </a:r>
          </a:p>
          <a:p>
            <a:r>
              <a:rPr lang="cs-CZ" baseline="0" dirty="0"/>
              <a:t>Zelená budoucnost.</a:t>
            </a:r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1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4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4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4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4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4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4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4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75945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1" y="2313830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8" y="2313830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30"/>
            <a:ext cx="370464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8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8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8" y="4573991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61819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4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2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4" y="4573991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61819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4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3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8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5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8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2" y="1181101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3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500440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8" y="2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4" y="2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70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8325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2" y="1952172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5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7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3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61819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7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9" y="990271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60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3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0271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371547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898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2" y="3429002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2" y="3429002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2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4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2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4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8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500440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8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6" y="2318659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6" y="2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5" y="463731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2" y="2318659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0329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2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2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4653726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8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3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3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3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"/>
            <a:ext cx="3011715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3"/>
            <a:ext cx="3011715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89" y="3"/>
            <a:ext cx="3011715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5" y="3"/>
            <a:ext cx="3011715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24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1" y="1181100"/>
            <a:ext cx="7326087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5" y="-1"/>
            <a:ext cx="2227943" cy="6865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1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176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30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4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1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81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61819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30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76746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32812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2" y="1181100"/>
            <a:ext cx="1406071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9" y="762908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2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2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2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2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2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2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2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4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517242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4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/>
              <a:pPr/>
              <a:t>‹#›</a:t>
            </a:fld>
            <a:endParaRPr lang="en-US" sz="100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4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500440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61819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4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18" r:id="rId2"/>
    <p:sldLayoutId id="2147484009" r:id="rId3"/>
    <p:sldLayoutId id="2147484023" r:id="rId4"/>
    <p:sldLayoutId id="2147484035" r:id="rId5"/>
    <p:sldLayoutId id="2147484022" r:id="rId6"/>
    <p:sldLayoutId id="2147484043" r:id="rId7"/>
    <p:sldLayoutId id="2147484010" r:id="rId8"/>
    <p:sldLayoutId id="2147484011" r:id="rId9"/>
    <p:sldLayoutId id="2147484012" r:id="rId10"/>
    <p:sldLayoutId id="2147484052" r:id="rId11"/>
    <p:sldLayoutId id="2147484053" r:id="rId12"/>
    <p:sldLayoutId id="2147484054" r:id="rId13"/>
    <p:sldLayoutId id="2147484019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20" r:id="rId20"/>
    <p:sldLayoutId id="2147484021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47" r:id="rId30"/>
    <p:sldLayoutId id="2147484032" r:id="rId31"/>
    <p:sldLayoutId id="2147484048" r:id="rId32"/>
    <p:sldLayoutId id="2147484033" r:id="rId33"/>
    <p:sldLayoutId id="2147484034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51" r:id="rId40"/>
    <p:sldLayoutId id="2147484041" r:id="rId41"/>
    <p:sldLayoutId id="2147484044" r:id="rId42"/>
    <p:sldLayoutId id="2147484042" r:id="rId43"/>
    <p:sldLayoutId id="2147484045" r:id="rId44"/>
    <p:sldLayoutId id="2147484046" r:id="rId45"/>
    <p:sldLayoutId id="2147484049" r:id="rId46"/>
    <p:sldLayoutId id="2147484050" r:id="rId4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3840" userDrawn="1">
          <p15:clr>
            <a:srgbClr val="F26B43"/>
          </p15:clr>
        </p15:guide>
        <p15:guide id="1" orient="horz" pos="2160" userDrawn="1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Zástupný objekt pre obrázok 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99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Obdĺžnik 6"/>
          <p:cNvSpPr/>
          <p:nvPr/>
        </p:nvSpPr>
        <p:spPr>
          <a:xfrm>
            <a:off x="9656748" y="6418877"/>
            <a:ext cx="1187865" cy="439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29" y="0"/>
            <a:ext cx="9698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29" y="0"/>
            <a:ext cx="9698796" cy="685800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9656748" y="6418877"/>
            <a:ext cx="1187865" cy="439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479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30" y="0"/>
            <a:ext cx="9698796" cy="685800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9656748" y="6418877"/>
            <a:ext cx="1187865" cy="439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48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29" y="0"/>
            <a:ext cx="9698796" cy="6858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9656748" y="6418877"/>
            <a:ext cx="1187865" cy="439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50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28" y="0"/>
            <a:ext cx="9698796" cy="685800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9656748" y="6418877"/>
            <a:ext cx="1187865" cy="439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577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1" y="1143286"/>
            <a:ext cx="10412698" cy="4571428"/>
          </a:xfrm>
          <a:prstGeom prst="rect">
            <a:avLst/>
          </a:prstGeom>
        </p:spPr>
      </p:pic>
      <p:pic>
        <p:nvPicPr>
          <p:cNvPr id="13" name="Zástupný objekt pre obrázok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20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Zástupný objekt pre obrázok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33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Zástupný objekt pre obrázok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721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Zástupný objekt pre obrázok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1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Zástupný objekt pre obrázok 10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01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Zástupný objekt pre obrázok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70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Zástupný objekt pre obrázok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14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44" y="0"/>
            <a:ext cx="9698796" cy="685800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9656748" y="6418877"/>
            <a:ext cx="1187865" cy="439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95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3" y="-1"/>
            <a:ext cx="9698796" cy="6858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9656748" y="6418877"/>
            <a:ext cx="1187865" cy="439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99809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Vlastné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319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2E3192"/>
      </a:hlink>
      <a:folHlink>
        <a:srgbClr val="954F72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B&amp;D-Powerpoint Template_16x9</Template>
  <TotalTime>5069</TotalTime>
  <Words>29</Words>
  <Application>Microsoft Office PowerPoint</Application>
  <PresentationFormat>Širokouhlá</PresentationFormat>
  <Paragraphs>25</Paragraphs>
  <Slides>15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1" baseType="lpstr">
      <vt:lpstr>Arial</vt:lpstr>
      <vt:lpstr>Calibri</vt:lpstr>
      <vt:lpstr>Montserrat Medium</vt:lpstr>
      <vt:lpstr>Montserrat-Bold</vt:lpstr>
      <vt:lpstr>Open Sans</vt:lpstr>
      <vt:lpstr>B&amp;D-Powerpoint Template_16x9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barboram</cp:lastModifiedBy>
  <cp:revision>307</cp:revision>
  <cp:lastPrinted>2017-03-09T03:48:56Z</cp:lastPrinted>
  <dcterms:created xsi:type="dcterms:W3CDTF">2016-11-10T06:07:03Z</dcterms:created>
  <dcterms:modified xsi:type="dcterms:W3CDTF">2022-01-27T09:24:11Z</dcterms:modified>
</cp:coreProperties>
</file>